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3F92-5C4E-2114-0E06-EA05D8690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507C2-CA68-4AA7-9988-FD8B7B622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85BC5-9B3F-0585-1287-9821241F6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1A61A-4354-5FB5-9BCB-71EF9DB3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E9683-8CE0-9850-28A7-1911F611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98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E1DF-1D36-C9B7-7B5B-754CB4F4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EC2B4-9077-B644-1C99-5D1CB3AEF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667D1-FC66-4A06-5803-42EC6BF7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24B3-F263-EA62-AD81-F15376E1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D4D4F-F693-D244-F498-BBB97BD5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57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4988F-F731-9359-4DB9-23E41701F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928664-32CB-81C1-0585-0C7788DF8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BC5F-BC32-FE3F-04E9-521503D0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6B2BD-25EF-2F45-079F-CF748CF7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4F83A-6D6B-CF9A-F597-8EB501CF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555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E47BB-9284-AF7D-77F8-B443B972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D8938-A8A0-EE9F-AC6B-73DB0777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44F02-5359-C7A5-2702-E23BCA43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4FA0F-EB01-6D9C-8E6A-56272C235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DE6A7-D46C-F447-D478-13A06AB8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11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5BBA-A952-6530-290E-399C69248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AE6D2-428A-C96D-7413-9B8811A15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E8D9-8C33-5A99-DD64-6E97DBF6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10A5B-7F79-EC73-3D76-F2811743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2E7FB-A69F-6432-D989-67025347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46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278BC-3EAE-8834-A207-C80467E8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3FCC3-BA8F-51FB-3DAB-7ECDE225A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EB571-136A-80A6-CB04-5D493D142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E4FF2-1DDD-6E9A-EEAB-51576BB5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2EF9A-7B19-9392-90D0-0BA7C0FC2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568C7-42EB-D5BE-C79E-2EE5A8CA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29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33FE-9570-6F0B-2114-E21F4F653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2481D-3422-1EB1-89DB-42254B96F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C9E5D-9F87-A16C-A957-61A7449C3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DEE76-CE13-EF5E-FE01-E66871813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AAE92-324F-E85B-1FC7-D7EB14218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58CA8-F572-A90E-C39C-591218FE9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A7FD6-BB50-04B4-EAC1-39B3ADAD2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18C5E-1CB6-701D-5BCD-40910C89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10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380A-58CA-126B-2B97-E578B6F9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AB04D-DA16-01E3-EA5B-0D1BC254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FB162-6F74-7AD8-E605-3973FB3D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40018-398F-8560-EAE2-C662D91F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53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755A4-124C-0B30-4252-3646C854C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FCB64-AD5C-A2FF-635A-A41F365B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B67EE-9E0E-5214-A0F2-3822D258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813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35FA-06CD-DB45-4599-F341B1FC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656F-EBA0-76A5-3194-5E3259D99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FC05A-0AA3-8D42-EC76-27E79F23C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85CB0-180C-A4DB-A026-3DB7109E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A3571-040D-D229-000D-7BBF40FF0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6CE25-7D61-C9D5-8146-912DB10A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10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FC07-0E1B-AF36-A6E1-B21704FA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CE620-A5A8-CE00-AFDF-AC7175086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13F98-2672-C74F-E0E1-96C19AFDB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448C0-B5F2-D202-2E6E-93BD23BD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90936-1CE1-D380-FF9A-AA80D5EF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87299-7B32-0B7B-4B9D-A75B423D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26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236308-6A1B-8FED-A177-10451517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3478D-E867-F54A-CA4D-ADE9528DB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1E531-852F-C0C0-2595-1CA308758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9F82F-9BF1-4171-8275-6DD4C89CB455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CADE5-6557-1211-3946-E1BDB60E4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61FE5-2704-DBD3-F8BD-537B7308A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5FC19-9656-4E59-A864-022308CB5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9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EE827E-5DCC-AC53-4A2F-099B92B0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541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Screen Recording 2025-07-15 101913">
            <a:hlinkClick r:id="" action="ppaction://media"/>
            <a:extLst>
              <a:ext uri="{FF2B5EF4-FFF2-40B4-BE49-F238E27FC236}">
                <a16:creationId xmlns:a16="http://schemas.microsoft.com/office/drawing/2014/main" id="{86F56E8F-42FA-5FB8-D811-F682E1E6B0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42" y="154112"/>
            <a:ext cx="12010489" cy="6113123"/>
          </a:xfrm>
        </p:spPr>
      </p:pic>
    </p:spTree>
    <p:extLst>
      <p:ext uri="{BB962C8B-B14F-4D97-AF65-F5344CB8AC3E}">
        <p14:creationId xmlns:p14="http://schemas.microsoft.com/office/powerpoint/2010/main" val="217338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Hemanth Reddy Myla</dc:creator>
  <cp:lastModifiedBy>Hemanth Reddy Myla</cp:lastModifiedBy>
  <cp:revision>1</cp:revision>
  <dcterms:created xsi:type="dcterms:W3CDTF">2025-07-15T04:59:33Z</dcterms:created>
  <dcterms:modified xsi:type="dcterms:W3CDTF">2025-07-15T04:59:46Z</dcterms:modified>
</cp:coreProperties>
</file>